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37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70" r:id="rId3"/>
    <p:sldId id="271" r:id="rId4"/>
    <p:sldId id="269" r:id="rId5"/>
    <p:sldId id="264" r:id="rId6"/>
    <p:sldId id="279" r:id="rId7"/>
    <p:sldId id="268" r:id="rId8"/>
    <p:sldId id="280" r:id="rId9"/>
    <p:sldId id="281" r:id="rId10"/>
    <p:sldId id="282" r:id="rId11"/>
    <p:sldId id="283" r:id="rId12"/>
    <p:sldId id="28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C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50601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855385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860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36161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6937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099593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58359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39483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55631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1157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50689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69970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8800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02041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1388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185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8B529-8768-4D06-8FA5-D83E7C2C783B}" type="datetimeFigureOut">
              <a:rPr lang="mk-MK" smtClean="0"/>
              <a:t>30.03.2018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6D361A8-4D11-4237-8BBD-15BB0C3BABE1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827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40.png"/><Relationship Id="rId7" Type="http://schemas.openxmlformats.org/officeDocument/2006/relationships/image" Target="../media/image27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gi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gif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Code or Something Like it</a:t>
            </a:r>
            <a:endParaRPr lang="mk-M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Blagoj Jovanov, </a:t>
            </a:r>
            <a:r>
              <a:rPr lang="en-US" dirty="0" err="1"/>
              <a:t>N</a:t>
            </a:r>
            <a:r>
              <a:rPr lang="en-US" dirty="0" err="1" smtClean="0"/>
              <a:t>etcetera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408279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09659" y="585435"/>
            <a:ext cx="256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Sin Counter</a:t>
            </a:r>
            <a:endParaRPr lang="mk-MK" dirty="0"/>
          </a:p>
        </p:txBody>
      </p:sp>
      <p:sp>
        <p:nvSpPr>
          <p:cNvPr id="19" name="TextBox 18"/>
          <p:cNvSpPr txBox="1"/>
          <p:nvPr/>
        </p:nvSpPr>
        <p:spPr>
          <a:xfrm>
            <a:off x="9946104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</a:t>
            </a:r>
            <a:endParaRPr lang="mk-MK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41" y="331905"/>
            <a:ext cx="3045683" cy="3777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141" y="313568"/>
            <a:ext cx="3979905" cy="1712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41" y="2185306"/>
            <a:ext cx="7290925" cy="2065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029" y="4409798"/>
            <a:ext cx="5026475" cy="23193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50349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mk-MK" dirty="0"/>
          </a:p>
        </p:txBody>
      </p:sp>
      <p:sp>
        <p:nvSpPr>
          <p:cNvPr id="11" name="TextBox 10"/>
          <p:cNvSpPr txBox="1"/>
          <p:nvPr/>
        </p:nvSpPr>
        <p:spPr>
          <a:xfrm>
            <a:off x="9941859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</a:t>
            </a:r>
            <a:endParaRPr lang="mk-MK" dirty="0"/>
          </a:p>
        </p:txBody>
      </p:sp>
      <p:sp>
        <p:nvSpPr>
          <p:cNvPr id="12" name="TextBox 11"/>
          <p:cNvSpPr txBox="1"/>
          <p:nvPr/>
        </p:nvSpPr>
        <p:spPr>
          <a:xfrm>
            <a:off x="9946104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</a:t>
            </a:r>
            <a:endParaRPr lang="mk-MK" dirty="0"/>
          </a:p>
        </p:txBody>
      </p:sp>
      <p:sp>
        <p:nvSpPr>
          <p:cNvPr id="13" name="TextBox 12"/>
          <p:cNvSpPr txBox="1"/>
          <p:nvPr/>
        </p:nvSpPr>
        <p:spPr>
          <a:xfrm>
            <a:off x="9937614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49594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19" grpId="1"/>
      <p:bldP spid="10" grpId="0"/>
      <p:bldP spid="10" grpId="1"/>
      <p:bldP spid="11" grpId="0"/>
      <p:bldP spid="11" grpId="1"/>
      <p:bldP spid="12" grpId="0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09659" y="585435"/>
            <a:ext cx="256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Sin Counter</a:t>
            </a:r>
            <a:endParaRPr lang="mk-MK" dirty="0"/>
          </a:p>
        </p:txBody>
      </p:sp>
      <p:sp>
        <p:nvSpPr>
          <p:cNvPr id="19" name="TextBox 18"/>
          <p:cNvSpPr txBox="1"/>
          <p:nvPr/>
        </p:nvSpPr>
        <p:spPr>
          <a:xfrm>
            <a:off x="9946104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</a:t>
            </a:r>
            <a:endParaRPr lang="mk-MK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16" y="4123037"/>
            <a:ext cx="5953125" cy="2486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26" y="436605"/>
            <a:ext cx="3273589" cy="35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7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09659" y="585435"/>
            <a:ext cx="256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Sin Counter</a:t>
            </a:r>
            <a:endParaRPr lang="mk-MK" dirty="0"/>
          </a:p>
        </p:txBody>
      </p:sp>
      <p:sp>
        <p:nvSpPr>
          <p:cNvPr id="19" name="TextBox 18"/>
          <p:cNvSpPr txBox="1"/>
          <p:nvPr/>
        </p:nvSpPr>
        <p:spPr>
          <a:xfrm>
            <a:off x="9946104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65</a:t>
            </a:r>
            <a:endParaRPr lang="mk-MK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95" y="1791433"/>
            <a:ext cx="10538038" cy="632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95" y="3416387"/>
            <a:ext cx="5244823" cy="2185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65" y="3203489"/>
            <a:ext cx="4497860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4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64" y="585435"/>
            <a:ext cx="8253851" cy="9052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4" y="1624351"/>
            <a:ext cx="6207374" cy="4865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64" y="2532925"/>
            <a:ext cx="6203571" cy="1330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64" y="4111394"/>
            <a:ext cx="6196481" cy="1688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67" y="1688445"/>
            <a:ext cx="2582229" cy="25822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09659" y="585435"/>
            <a:ext cx="256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Sin Counter</a:t>
            </a:r>
            <a:endParaRPr lang="mk-MK" dirty="0"/>
          </a:p>
        </p:txBody>
      </p:sp>
      <p:sp>
        <p:nvSpPr>
          <p:cNvPr id="8" name="TextBox 7"/>
          <p:cNvSpPr txBox="1"/>
          <p:nvPr/>
        </p:nvSpPr>
        <p:spPr>
          <a:xfrm>
            <a:off x="9946104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66</a:t>
            </a:r>
            <a:endParaRPr lang="mk-MK" dirty="0"/>
          </a:p>
        </p:txBody>
      </p:sp>
      <p:sp>
        <p:nvSpPr>
          <p:cNvPr id="9" name="TextBox 8"/>
          <p:cNvSpPr txBox="1"/>
          <p:nvPr/>
        </p:nvSpPr>
        <p:spPr>
          <a:xfrm>
            <a:off x="9968279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67</a:t>
            </a:r>
            <a:endParaRPr lang="mk-MK" dirty="0"/>
          </a:p>
        </p:txBody>
      </p:sp>
      <p:sp>
        <p:nvSpPr>
          <p:cNvPr id="10" name="TextBox 9"/>
          <p:cNvSpPr txBox="1"/>
          <p:nvPr/>
        </p:nvSpPr>
        <p:spPr>
          <a:xfrm>
            <a:off x="9956047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68</a:t>
            </a:r>
            <a:endParaRPr lang="mk-MK" dirty="0"/>
          </a:p>
        </p:txBody>
      </p:sp>
      <p:sp>
        <p:nvSpPr>
          <p:cNvPr id="11" name="TextBox 10"/>
          <p:cNvSpPr txBox="1"/>
          <p:nvPr/>
        </p:nvSpPr>
        <p:spPr>
          <a:xfrm>
            <a:off x="9968279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69</a:t>
            </a:r>
            <a:endParaRPr lang="mk-MK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49" y="4468423"/>
            <a:ext cx="3978643" cy="21882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992" y="2110946"/>
            <a:ext cx="2286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86" y="3791969"/>
            <a:ext cx="3968836" cy="23452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65" y="981331"/>
            <a:ext cx="4131791" cy="23138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203" y="981330"/>
            <a:ext cx="4131793" cy="23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9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9" y="265469"/>
            <a:ext cx="11178987" cy="6295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2619" y="2489735"/>
            <a:ext cx="608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Code Sin Tally: 69</a:t>
            </a:r>
            <a:endParaRPr lang="mk-MK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2031" y="3541709"/>
            <a:ext cx="3713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Sentence: </a:t>
            </a:r>
            <a:endParaRPr lang="mk-MK" sz="5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96877" y="3541709"/>
            <a:ext cx="5568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You’re screwed</a:t>
            </a:r>
            <a:endParaRPr lang="mk-MK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9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2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26074"/>
            <a:ext cx="7628238" cy="57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00" y="738981"/>
            <a:ext cx="4745418" cy="5536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39" y="1049065"/>
            <a:ext cx="6874961" cy="507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5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23" y="461190"/>
            <a:ext cx="2247900" cy="99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17" y="2531795"/>
            <a:ext cx="3667125" cy="409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3" y="4597432"/>
            <a:ext cx="344805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20" y="3221749"/>
            <a:ext cx="5460528" cy="10953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591" y="5461919"/>
            <a:ext cx="3048000" cy="8572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23" y="5477690"/>
            <a:ext cx="7829550" cy="8953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3981" y="1042898"/>
            <a:ext cx="4696243" cy="2833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3982" y="477046"/>
            <a:ext cx="6467085" cy="3385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233" y="2625847"/>
            <a:ext cx="3943350" cy="25622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3981" y="1540110"/>
            <a:ext cx="8480882" cy="35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3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66" y="4214394"/>
            <a:ext cx="4114800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101" y="229000"/>
            <a:ext cx="3351682" cy="2684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92" y="283074"/>
            <a:ext cx="4768678" cy="3648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589" y="2752879"/>
            <a:ext cx="2727400" cy="3702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589" y="283074"/>
            <a:ext cx="2908327" cy="22851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98882" y="906044"/>
            <a:ext cx="1365680" cy="203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37636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10" y="361522"/>
            <a:ext cx="8097380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1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5" y="585435"/>
            <a:ext cx="6535819" cy="5448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894" y="2361117"/>
            <a:ext cx="3045555" cy="2037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894" y="4486524"/>
            <a:ext cx="5067557" cy="2165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894" y="183936"/>
            <a:ext cx="1521555" cy="2089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09659" y="585435"/>
            <a:ext cx="256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Sin Counter</a:t>
            </a:r>
            <a:endParaRPr lang="mk-MK" dirty="0"/>
          </a:p>
        </p:txBody>
      </p:sp>
      <p:sp>
        <p:nvSpPr>
          <p:cNvPr id="7" name="TextBox 6"/>
          <p:cNvSpPr txBox="1"/>
          <p:nvPr/>
        </p:nvSpPr>
        <p:spPr>
          <a:xfrm>
            <a:off x="10025449" y="22590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mk-MK" dirty="0"/>
          </a:p>
        </p:txBody>
      </p:sp>
      <p:sp>
        <p:nvSpPr>
          <p:cNvPr id="8" name="TextBox 7"/>
          <p:cNvSpPr txBox="1"/>
          <p:nvPr/>
        </p:nvSpPr>
        <p:spPr>
          <a:xfrm>
            <a:off x="10025449" y="22590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mk-MK" dirty="0"/>
          </a:p>
        </p:txBody>
      </p:sp>
      <p:sp>
        <p:nvSpPr>
          <p:cNvPr id="9" name="TextBox 8"/>
          <p:cNvSpPr txBox="1"/>
          <p:nvPr/>
        </p:nvSpPr>
        <p:spPr>
          <a:xfrm>
            <a:off x="10025449" y="21610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0108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  <p:bldP spid="8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09659" y="585435"/>
            <a:ext cx="256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Sin Counter</a:t>
            </a:r>
            <a:endParaRPr lang="mk-MK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5" y="1018463"/>
            <a:ext cx="10275093" cy="1777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57" y="3592650"/>
            <a:ext cx="3598538" cy="2403711"/>
          </a:xfrm>
          <a:prstGeom prst="rect">
            <a:avLst/>
          </a:prstGeom>
        </p:spPr>
      </p:pic>
      <p:pic>
        <p:nvPicPr>
          <p:cNvPr id="12" name="lad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3506" y="3258331"/>
            <a:ext cx="3181940" cy="29784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25449" y="21610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mk-MK" dirty="0"/>
          </a:p>
        </p:txBody>
      </p:sp>
      <p:sp>
        <p:nvSpPr>
          <p:cNvPr id="14" name="TextBox 13"/>
          <p:cNvSpPr txBox="1"/>
          <p:nvPr/>
        </p:nvSpPr>
        <p:spPr>
          <a:xfrm>
            <a:off x="10025449" y="21610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mk-MK" dirty="0"/>
          </a:p>
        </p:txBody>
      </p:sp>
      <p:sp>
        <p:nvSpPr>
          <p:cNvPr id="15" name="TextBox 14"/>
          <p:cNvSpPr txBox="1"/>
          <p:nvPr/>
        </p:nvSpPr>
        <p:spPr>
          <a:xfrm>
            <a:off x="10025449" y="21610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mk-MK" dirty="0"/>
          </a:p>
        </p:txBody>
      </p:sp>
      <p:sp>
        <p:nvSpPr>
          <p:cNvPr id="16" name="TextBox 15"/>
          <p:cNvSpPr txBox="1"/>
          <p:nvPr/>
        </p:nvSpPr>
        <p:spPr>
          <a:xfrm>
            <a:off x="9946104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mk-MK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2" y="3810000"/>
            <a:ext cx="3975202" cy="21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8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 showWhenStopped="0">
                <p:cTn id="42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3" grpId="0"/>
      <p:bldP spid="13" grpId="0"/>
      <p:bldP spid="13" grpId="1"/>
      <p:bldP spid="14" grpId="0"/>
      <p:bldP spid="14" grpId="1"/>
      <p:bldP spid="15" grpId="0"/>
      <p:bldP spid="15" grpId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09659" y="585435"/>
            <a:ext cx="256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Sin Counter</a:t>
            </a:r>
            <a:endParaRPr lang="mk-MK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6" y="1542148"/>
            <a:ext cx="8680790" cy="8880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267" y="2705055"/>
            <a:ext cx="3444242" cy="36286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46104" y="216103"/>
            <a:ext cx="4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0658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theme/theme1.xml><?xml version="1.0" encoding="utf-8"?>
<a:theme xmlns:a="http://schemas.openxmlformats.org/drawingml/2006/main" name="Wisp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58</Words>
  <Application>Microsoft Office PowerPoint</Application>
  <PresentationFormat>Widescreen</PresentationFormat>
  <Paragraphs>31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Wisp</vt:lpstr>
      <vt:lpstr>Code or Something Like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Netcetera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or Something Like it</dc:title>
  <dc:creator>Blagoj Jovanov</dc:creator>
  <cp:lastModifiedBy>Blagoj Jovanov</cp:lastModifiedBy>
  <cp:revision>91</cp:revision>
  <dcterms:created xsi:type="dcterms:W3CDTF">2017-04-14T19:22:29Z</dcterms:created>
  <dcterms:modified xsi:type="dcterms:W3CDTF">2018-03-30T20:19:55Z</dcterms:modified>
</cp:coreProperties>
</file>